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8" r:id="rId3"/>
    <p:sldId id="271" r:id="rId4"/>
    <p:sldId id="275" r:id="rId5"/>
    <p:sldId id="266" r:id="rId6"/>
    <p:sldId id="272" r:id="rId7"/>
    <p:sldId id="259" r:id="rId8"/>
    <p:sldId id="260" r:id="rId9"/>
    <p:sldId id="267" r:id="rId10"/>
    <p:sldId id="280" r:id="rId11"/>
    <p:sldId id="281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74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41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307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03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785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39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62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15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98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84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600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71557-2769-4511-A07F-6D38CE0C61E1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370C4-6C6B-46F8-BA73-EF92E8E31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43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ед\Desktop\Новая папка\год родных языков-2021-лого-1-основн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37320"/>
            <a:ext cx="4807640" cy="480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www.profiz.ru/upl/pictures/SE/09_2019/%D0%A1%D1%82%D0%B0%D1%80%D1%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865" y="2779400"/>
            <a:ext cx="3243471" cy="243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21.01.2021 -  ТАТАРСТАН РЕСПУБЛИКАСЫНДА ТУГАН ТЕЛЛӘР ҺӘМ ХАЛЫКЛАР БЕРДӘМЛЕГЕ ЕЛЫНА СТАРТ БИРЕЛДЕ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6800" y="5516885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21.01.2021 -  СТАРТ ГОДУ РОДНЫХ ЯЗЫКОВ И НАРОДНОГО ЕДИНСТВА В РЕСПУБЛИКЕ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197082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848">
        <p:circle/>
      </p:transition>
    </mc:Choice>
    <mc:Fallback xmlns="">
      <p:transition spd="slow" advTm="10848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c.pics.livejournal.com/acer120/36510962/414544/414544_origin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664" y="0"/>
            <a:ext cx="92856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90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640">
        <p:circle/>
      </p:transition>
    </mc:Choice>
    <mc:Fallback xmlns="">
      <p:transition spd="slow" advTm="10640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ages.myshared.ru/4/52396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75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374">
        <p:circle/>
      </p:transition>
    </mc:Choice>
    <mc:Fallback xmlns="">
      <p:transition spd="slow" advTm="10374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892" y="1"/>
            <a:ext cx="9671476" cy="689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09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003">
        <p:circle/>
      </p:transition>
    </mc:Choice>
    <mc:Fallback xmlns="">
      <p:transition spd="slow" advTm="11003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ед\Desktop\Символика Года РЯи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-57030"/>
            <a:ext cx="4729138" cy="689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8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848">
        <p:circle/>
      </p:transition>
    </mc:Choice>
    <mc:Fallback xmlns="">
      <p:transition spd="slow" advTm="10848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292919" cy="606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736" y="116632"/>
            <a:ext cx="4292920" cy="606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79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324">
        <p:circle/>
      </p:transition>
    </mc:Choice>
    <mc:Fallback xmlns="">
      <p:transition spd="slow" advTm="11324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ед\Desktop\День род языка\201702211008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44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126">
        <p:circle/>
      </p:transition>
    </mc:Choice>
    <mc:Fallback xmlns="">
      <p:transition spd="slow" advTm="11126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5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58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679">
        <p:circle/>
      </p:transition>
    </mc:Choice>
    <mc:Fallback xmlns="">
      <p:transition spd="slow" advTm="10679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мед\Desktop\День род языка\556274_2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52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002">
        <p:circle/>
      </p:transition>
    </mc:Choice>
    <mc:Fallback xmlns="">
      <p:transition spd="slow" advTm="11002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04672" cy="693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47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674">
        <p:circle/>
      </p:transition>
    </mc:Choice>
    <mc:Fallback xmlns="">
      <p:transition spd="slow" advTm="11674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232" y="0"/>
            <a:ext cx="9214232" cy="667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14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825">
        <p:circle/>
      </p:transition>
    </mc:Choice>
    <mc:Fallback xmlns="">
      <p:transition spd="slow" advTm="10825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ед\Desktop\Новая папка\год родных языков-2021-лого-1-основн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3360"/>
            <a:ext cx="6463824" cy="64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80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803">
        <p:circle/>
      </p:transition>
    </mc:Choice>
    <mc:Fallback xmlns="">
      <p:transition spd="slow" advTm="10803">
        <p:circl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24</Words>
  <Application>Microsoft Office PowerPoint</Application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Гулия</cp:lastModifiedBy>
  <cp:revision>38</cp:revision>
  <dcterms:created xsi:type="dcterms:W3CDTF">2021-01-20T05:52:24Z</dcterms:created>
  <dcterms:modified xsi:type="dcterms:W3CDTF">2021-01-27T07:32:50Z</dcterms:modified>
</cp:coreProperties>
</file>